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431" r:id="rId2"/>
    <p:sldId id="445" r:id="rId3"/>
    <p:sldId id="261" r:id="rId4"/>
    <p:sldId id="459" r:id="rId5"/>
    <p:sldId id="461" r:id="rId6"/>
    <p:sldId id="317" r:id="rId7"/>
    <p:sldId id="460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57" r:id="rId16"/>
    <p:sldId id="469" r:id="rId17"/>
    <p:sldId id="470" r:id="rId18"/>
    <p:sldId id="471" r:id="rId19"/>
    <p:sldId id="472" r:id="rId20"/>
    <p:sldId id="324" r:id="rId21"/>
  </p:sldIdLst>
  <p:sldSz cx="9906000" cy="6858000" type="A4"/>
  <p:notesSz cx="6865938" cy="9998075"/>
  <p:embeddedFontLst>
    <p:embeddedFont>
      <p:font typeface="나눔명조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KoPubWorld돋움체 Bold" panose="00000800000000000000" pitchFamily="2" charset="-127"/>
      <p:bold r:id="rId31"/>
    </p:embeddedFont>
    <p:embeddedFont>
      <p:font typeface="KoPubWorld돋움체 Light" panose="00000300000000000000" pitchFamily="2" charset="-127"/>
      <p:regular r:id="rId32"/>
    </p:embeddedFont>
    <p:embeddedFont>
      <p:font typeface="KoPubWorld돋움체 Medium" panose="00000600000000000000" pitchFamily="2" charset="-127"/>
      <p:regular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서울남산체 EB" panose="02020603020101020101" pitchFamily="18" charset="-127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320" autoAdjust="0"/>
  </p:normalViewPr>
  <p:slideViewPr>
    <p:cSldViewPr>
      <p:cViewPr varScale="1">
        <p:scale>
          <a:sx n="144" d="100"/>
          <a:sy n="144" d="100"/>
        </p:scale>
        <p:origin x="100" y="9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42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4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7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19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47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019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67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61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05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35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0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39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00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424667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클래스와 스타일 바인딩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2022-01-14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클래스와 스타일 바인딩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3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2.5.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바인딩 하기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7E49C7-DDB4-4CC0-A7A9-D37BA547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6" y="2363586"/>
            <a:ext cx="3314870" cy="4178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EE8390-B583-45E5-A171-054F6C479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650" y="2363586"/>
            <a:ext cx="2870103" cy="8979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A39A9-87F1-4919-B9AF-0287FD0B22CC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2.6.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계산된 객체 바인딩 하기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C384436-26DC-44CD-AB20-9D8464B9C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8" y="2303074"/>
            <a:ext cx="3937202" cy="4172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78E7EB-B3DE-4976-80E7-47FC5184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030" y="2363586"/>
            <a:ext cx="2688515" cy="1266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67C267-654C-4B63-84F5-27C9A225E939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8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2.7.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배열 바인딩 하기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98DEFD-F5A8-4D85-8638-68D18FFA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0" y="2348353"/>
            <a:ext cx="4245533" cy="4206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CB8A8C-E9AE-4A73-9376-DE2A9EB21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36" y="2852920"/>
            <a:ext cx="2699158" cy="22049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425A58-2297-46D1-8103-119335FE67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9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2.8.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컴포넌트와 함께 사용하는 방법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6DA2133-53DF-4EBA-A07F-93C852F29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0" y="2351926"/>
            <a:ext cx="2412320" cy="4097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DCFC91-A792-4320-94F9-853D3A9BF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762" y="2492870"/>
            <a:ext cx="2904545" cy="33606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0821A8-C9F1-4A79-BCE8-627F99ED6EEB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4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Ⅲ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인라인 스타일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6359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인라인 스타일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인라인 스타일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객체를 이용해 인라인 스타일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Ⅲ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6CC027-3D08-408A-B40C-1BE7617D5095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9" name="사각형: 둥근 모서리 43">
              <a:extLst>
                <a:ext uri="{FF2B5EF4-FFF2-40B4-BE49-F238E27FC236}">
                  <a16:creationId xmlns:a16="http://schemas.microsoft.com/office/drawing/2014/main" id="{CDD3A560-E9C1-483F-BC85-F8E17A8754E5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83E682-B65C-44F6-86D8-A1A49FE98EBC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1ED84-C61D-41DC-9E66-667637EDE8C6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7" name="더하기 기호 46">
                <a:extLst>
                  <a:ext uri="{FF2B5EF4-FFF2-40B4-BE49-F238E27FC236}">
                    <a16:creationId xmlns:a16="http://schemas.microsoft.com/office/drawing/2014/main" id="{90233D86-A72C-4669-820E-CF60A961334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8" name="그래픽 47" descr="돋보기">
                <a:extLst>
                  <a:ext uri="{FF2B5EF4-FFF2-40B4-BE49-F238E27FC236}">
                    <a16:creationId xmlns:a16="http://schemas.microsoft.com/office/drawing/2014/main" id="{6819B74C-B841-4341-90B7-E0AE79AF9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1" name="사각형: 둥근 모서리 43">
              <a:extLst>
                <a:ext uri="{FF2B5EF4-FFF2-40B4-BE49-F238E27FC236}">
                  <a16:creationId xmlns:a16="http://schemas.microsoft.com/office/drawing/2014/main" id="{FAD85B4B-2C04-4C86-9CA0-91DADC4BFD55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6532E0-4E7D-4D5D-968C-857D271B7ABA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F133184-A940-48CF-BAF9-0DDDF529E379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4" name="더하기 기호 46">
                <a:extLst>
                  <a:ext uri="{FF2B5EF4-FFF2-40B4-BE49-F238E27FC236}">
                    <a16:creationId xmlns:a16="http://schemas.microsoft.com/office/drawing/2014/main" id="{E51C9726-EAC9-47B5-93A4-151442DDC81A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5" name="그래픽 47" descr="돋보기">
                <a:extLst>
                  <a:ext uri="{FF2B5EF4-FFF2-40B4-BE49-F238E27FC236}">
                    <a16:creationId xmlns:a16="http://schemas.microsoft.com/office/drawing/2014/main" id="{5928C400-C181-4B50-B25B-3EBFE578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D20A32-8E14-42B0-BB41-C8C7177AC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6" y="2780910"/>
            <a:ext cx="4813814" cy="2232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13B1B4-984E-4E58-98D3-58B33E758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100" y="3021876"/>
            <a:ext cx="2655745" cy="17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인라인 스타일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인라인 스타일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넣어 주는 방식을 이용해 인라인 스타일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Ⅲ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6CC027-3D08-408A-B40C-1BE7617D5095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9" name="사각형: 둥근 모서리 43">
              <a:extLst>
                <a:ext uri="{FF2B5EF4-FFF2-40B4-BE49-F238E27FC236}">
                  <a16:creationId xmlns:a16="http://schemas.microsoft.com/office/drawing/2014/main" id="{CDD3A560-E9C1-483F-BC85-F8E17A8754E5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83E682-B65C-44F6-86D8-A1A49FE98EBC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1ED84-C61D-41DC-9E66-667637EDE8C6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7" name="더하기 기호 46">
                <a:extLst>
                  <a:ext uri="{FF2B5EF4-FFF2-40B4-BE49-F238E27FC236}">
                    <a16:creationId xmlns:a16="http://schemas.microsoft.com/office/drawing/2014/main" id="{90233D86-A72C-4669-820E-CF60A961334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8" name="그래픽 47" descr="돋보기">
                <a:extLst>
                  <a:ext uri="{FF2B5EF4-FFF2-40B4-BE49-F238E27FC236}">
                    <a16:creationId xmlns:a16="http://schemas.microsoft.com/office/drawing/2014/main" id="{6819B74C-B841-4341-90B7-E0AE79AF9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1" name="사각형: 둥근 모서리 43">
              <a:extLst>
                <a:ext uri="{FF2B5EF4-FFF2-40B4-BE49-F238E27FC236}">
                  <a16:creationId xmlns:a16="http://schemas.microsoft.com/office/drawing/2014/main" id="{FAD85B4B-2C04-4C86-9CA0-91DADC4BFD55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6532E0-4E7D-4D5D-968C-857D271B7ABA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F133184-A940-48CF-BAF9-0DDDF529E379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4" name="더하기 기호 46">
                <a:extLst>
                  <a:ext uri="{FF2B5EF4-FFF2-40B4-BE49-F238E27FC236}">
                    <a16:creationId xmlns:a16="http://schemas.microsoft.com/office/drawing/2014/main" id="{E51C9726-EAC9-47B5-93A4-151442DDC81A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5" name="그래픽 47" descr="돋보기">
                <a:extLst>
                  <a:ext uri="{FF2B5EF4-FFF2-40B4-BE49-F238E27FC236}">
                    <a16:creationId xmlns:a16="http://schemas.microsoft.com/office/drawing/2014/main" id="{5928C400-C181-4B50-B25B-3EBFE578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514D14C-CB77-447F-83F2-79506927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3" y="2496646"/>
            <a:ext cx="3365673" cy="3511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E36D4-C5DF-4C2B-8D26-0F495CCF0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050" y="2276840"/>
            <a:ext cx="1587277" cy="9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인라인 스타일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인라인 스타일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배열 방식과 </a:t>
            </a:r>
            <a:r>
              <a:rPr lang="en-US" altLang="ko-KR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kebab-case,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순서 인라인 스타일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Ⅲ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6CC027-3D08-408A-B40C-1BE7617D5095}"/>
              </a:ext>
            </a:extLst>
          </p:cNvPr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19" name="사각형: 둥근 모서리 43">
              <a:extLst>
                <a:ext uri="{FF2B5EF4-FFF2-40B4-BE49-F238E27FC236}">
                  <a16:creationId xmlns:a16="http://schemas.microsoft.com/office/drawing/2014/main" id="{CDD3A560-E9C1-483F-BC85-F8E17A8754E5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83E682-B65C-44F6-86D8-A1A49FE98EBC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1ED84-C61D-41DC-9E66-667637EDE8C6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7" name="더하기 기호 46">
                <a:extLst>
                  <a:ext uri="{FF2B5EF4-FFF2-40B4-BE49-F238E27FC236}">
                    <a16:creationId xmlns:a16="http://schemas.microsoft.com/office/drawing/2014/main" id="{90233D86-A72C-4669-820E-CF60A961334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8" name="그래픽 47" descr="돋보기">
                <a:extLst>
                  <a:ext uri="{FF2B5EF4-FFF2-40B4-BE49-F238E27FC236}">
                    <a16:creationId xmlns:a16="http://schemas.microsoft.com/office/drawing/2014/main" id="{6819B74C-B841-4341-90B7-E0AE79AF9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21" name="사각형: 둥근 모서리 43">
              <a:extLst>
                <a:ext uri="{FF2B5EF4-FFF2-40B4-BE49-F238E27FC236}">
                  <a16:creationId xmlns:a16="http://schemas.microsoft.com/office/drawing/2014/main" id="{FAD85B4B-2C04-4C86-9CA0-91DADC4BFD55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6532E0-4E7D-4D5D-968C-857D271B7ABA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F133184-A940-48CF-BAF9-0DDDF529E379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4" name="더하기 기호 46">
                <a:extLst>
                  <a:ext uri="{FF2B5EF4-FFF2-40B4-BE49-F238E27FC236}">
                    <a16:creationId xmlns:a16="http://schemas.microsoft.com/office/drawing/2014/main" id="{E51C9726-EAC9-47B5-93A4-151442DDC81A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5" name="그래픽 47" descr="돋보기">
                <a:extLst>
                  <a:ext uri="{FF2B5EF4-FFF2-40B4-BE49-F238E27FC236}">
                    <a16:creationId xmlns:a16="http://schemas.microsoft.com/office/drawing/2014/main" id="{5928C400-C181-4B50-B25B-3EBFE578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B7C30-8C78-42FB-A872-5D1C0EA91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21" y="2508306"/>
            <a:ext cx="4464279" cy="36958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E4A20-0E21-41DD-9F17-6065F8678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070" y="2762786"/>
            <a:ext cx="869995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Ⅳ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자동 접두사와 다중 값 이론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2565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인라인 스타일 실습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자동 접두사와 다중 값 이론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배열 방식과 </a:t>
            </a:r>
            <a:r>
              <a:rPr lang="en-US" altLang="ko-KR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kebab-case,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순서 인라인 스타일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8E771-21CE-41AE-8A64-7D3208AAA24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Ⅳ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6CC027-3D08-408A-B40C-1BE7617D5095}"/>
              </a:ext>
            </a:extLst>
          </p:cNvPr>
          <p:cNvGrpSpPr/>
          <p:nvPr/>
        </p:nvGrpSpPr>
        <p:grpSpPr>
          <a:xfrm>
            <a:off x="-4217459" y="1792526"/>
            <a:ext cx="8941518" cy="321191"/>
            <a:chOff x="330079" y="2134498"/>
            <a:chExt cx="8941518" cy="321191"/>
          </a:xfrm>
        </p:grpSpPr>
        <p:sp>
          <p:nvSpPr>
            <p:cNvPr id="27" name="더하기 기호 46">
              <a:extLst>
                <a:ext uri="{FF2B5EF4-FFF2-40B4-BE49-F238E27FC236}">
                  <a16:creationId xmlns:a16="http://schemas.microsoft.com/office/drawing/2014/main" id="{90233D86-A72C-4669-820E-CF60A961334B}"/>
                </a:ext>
              </a:extLst>
            </p:cNvPr>
            <p:cNvSpPr/>
            <p:nvPr/>
          </p:nvSpPr>
          <p:spPr>
            <a:xfrm>
              <a:off x="330079" y="2192087"/>
              <a:ext cx="120759" cy="120759"/>
            </a:xfrm>
            <a:prstGeom prst="mathPlus">
              <a:avLst>
                <a:gd name="adj1" fmla="val 16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21" name="사각형: 둥근 모서리 43">
              <a:extLst>
                <a:ext uri="{FF2B5EF4-FFF2-40B4-BE49-F238E27FC236}">
                  <a16:creationId xmlns:a16="http://schemas.microsoft.com/office/drawing/2014/main" id="{FAD85B4B-2C04-4C86-9CA0-91DADC4BFD55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이론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D6532E0-4E7D-4D5D-968C-857D271B7ABA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F133184-A940-48CF-BAF9-0DDDF529E379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24" name="더하기 기호 46">
                <a:extLst>
                  <a:ext uri="{FF2B5EF4-FFF2-40B4-BE49-F238E27FC236}">
                    <a16:creationId xmlns:a16="http://schemas.microsoft.com/office/drawing/2014/main" id="{E51C9726-EAC9-47B5-93A4-151442DDC81A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25" name="그래픽 47" descr="돋보기">
                <a:extLst>
                  <a:ext uri="{FF2B5EF4-FFF2-40B4-BE49-F238E27FC236}">
                    <a16:creationId xmlns:a16="http://schemas.microsoft.com/office/drawing/2014/main" id="{5928C400-C181-4B50-B25B-3EBFE578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7175FD-0AF9-4CC1-96D0-4AF248684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6" y="2192224"/>
            <a:ext cx="5987116" cy="42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6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Watch 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추가 내용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HTML 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클래스 바인딩 하기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실습편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D91B46-1F72-4B8F-BEE9-58D0AD5F4C8A}"/>
              </a:ext>
            </a:extLst>
          </p:cNvPr>
          <p:cNvGrpSpPr/>
          <p:nvPr/>
        </p:nvGrpSpPr>
        <p:grpSpPr>
          <a:xfrm>
            <a:off x="4146560" y="4082748"/>
            <a:ext cx="5343070" cy="1166674"/>
            <a:chOff x="4117455" y="1336720"/>
            <a:chExt cx="5343070" cy="1166674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97BDFF59-FF9F-40EA-BFC2-4CC9DEEAF3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Ⅲ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246BD7DC-99A8-46B0-AF8F-116DC71145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Ⅳ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3E554BEB-8306-4B0A-8D71-E767367B50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14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34D9EECD-D650-4480-A3F7-99BD04E26B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18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9350A8-585E-49F2-868E-5823361CF8EA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963DFCF-D876-4291-A809-2E62A42531CA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utoShape 87">
              <a:extLst>
                <a:ext uri="{FF2B5EF4-FFF2-40B4-BE49-F238E27FC236}">
                  <a16:creationId xmlns:a16="http://schemas.microsoft.com/office/drawing/2014/main" id="{9A98A413-C02F-497D-99AB-BEA3250D16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인라인 스타일 바인딩 하기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실습편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8" name="AutoShape 87">
              <a:extLst>
                <a:ext uri="{FF2B5EF4-FFF2-40B4-BE49-F238E27FC236}">
                  <a16:creationId xmlns:a16="http://schemas.microsoft.com/office/drawing/2014/main" id="{40E83D14-7E24-4F9F-AC63-572D3F90C7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자동 접두사와 다중 값 제공 이론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.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Watch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추가 내용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Watch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추가 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Watch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추가 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1.2. compute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watch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9D9D9A-6389-48F8-9CF6-1505B2E37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2" y="2327489"/>
            <a:ext cx="3826790" cy="4150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7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Watch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추가 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Watch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 추가 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1.3. watch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배열 감지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07F6D8-7B5A-4FA0-847E-B837C962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6" y="2420860"/>
            <a:ext cx="4692891" cy="4127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57184E-CC92-4984-A657-D04ED4310B6C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.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2.2.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이용해서 클래스 동적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토글하기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D43606-9F0A-4E65-A407-FDFAFCE5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6" y="2355942"/>
            <a:ext cx="2616334" cy="3689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D8F8E0-24D4-4731-8812-8591A974A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508" y="2586836"/>
            <a:ext cx="3560628" cy="1113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4E8FFF-10F2-4EF6-AE0B-244DD50547A4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0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004683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2.3.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이용해서 클래스 동적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토글하기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중복인 경우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AAC918-E1FF-4578-A935-AC85D41E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0" y="2363586"/>
            <a:ext cx="3695890" cy="4172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6ED76C-B752-4BD7-B69F-AA2110E21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622" y="2543311"/>
            <a:ext cx="2952406" cy="115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210D36-6C3B-4B89-B598-75E2F47F7B2E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1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HTML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클래스 바인딩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HTML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클래스 바인딩 하기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실습편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2.4.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V-bind:class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이용해서 클래스 동적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토글하기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중복인 경우 처음 것 적용하기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8999247" cy="321191"/>
            <a:chOff x="272350" y="2134498"/>
            <a:chExt cx="899924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Code.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  <p:sp>
          <p:nvSpPr>
            <p:cNvPr id="67" name="사각형: 둥근 모서리 43">
              <a:extLst>
                <a:ext uri="{FF2B5EF4-FFF2-40B4-BE49-F238E27FC236}">
                  <a16:creationId xmlns:a16="http://schemas.microsoft.com/office/drawing/2014/main" id="{6582FFD3-6C7E-4DEC-8744-85AF759885E8}"/>
                </a:ext>
              </a:extLst>
            </p:cNvPr>
            <p:cNvSpPr/>
            <p:nvPr/>
          </p:nvSpPr>
          <p:spPr>
            <a:xfrm>
              <a:off x="499734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결과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EE12EF-9031-422E-88CC-577C9765F795}"/>
                </a:ext>
              </a:extLst>
            </p:cNvPr>
            <p:cNvGrpSpPr/>
            <p:nvPr/>
          </p:nvGrpSpPr>
          <p:grpSpPr>
            <a:xfrm>
              <a:off x="4934160" y="2134498"/>
              <a:ext cx="296776" cy="296776"/>
              <a:chOff x="403585" y="1807410"/>
              <a:chExt cx="192551" cy="1925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A6E54E-9403-471A-891E-773DA1D59EBF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0" name="더하기 기호 46">
                <a:extLst>
                  <a:ext uri="{FF2B5EF4-FFF2-40B4-BE49-F238E27FC236}">
                    <a16:creationId xmlns:a16="http://schemas.microsoft.com/office/drawing/2014/main" id="{4D075199-D82B-4378-9ED3-017AC6F133FB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1" name="그래픽 47" descr="돋보기">
                <a:extLst>
                  <a:ext uri="{FF2B5EF4-FFF2-40B4-BE49-F238E27FC236}">
                    <a16:creationId xmlns:a16="http://schemas.microsoft.com/office/drawing/2014/main" id="{1E575C0D-5B26-4FB4-844C-E2DBC2A7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25957B-7D78-4CD0-A19B-CD2DF1987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57" y="2292258"/>
            <a:ext cx="3740342" cy="4159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DB4C65-F63D-4894-8560-ADE8D2F0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83" y="2586836"/>
            <a:ext cx="3560628" cy="11139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3346FE-2617-4E8D-98E2-081B835F20A1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041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10351</TotalTime>
  <Words>390</Words>
  <Application>Microsoft Office PowerPoint</Application>
  <PresentationFormat>A4 용지(210x297mm)</PresentationFormat>
  <Paragraphs>116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서울남산체 EB</vt:lpstr>
      <vt:lpstr>나눔명조</vt:lpstr>
      <vt:lpstr>KoPubWorld돋움체 Bold</vt:lpstr>
      <vt:lpstr>맑은 고딕</vt:lpstr>
      <vt:lpstr>바탕체</vt:lpstr>
      <vt:lpstr>Arial</vt:lpstr>
      <vt:lpstr>Source Sans Pro</vt:lpstr>
      <vt:lpstr>Calibri</vt:lpstr>
      <vt:lpstr>KoPubWorld돋움체 Light</vt:lpstr>
      <vt:lpstr>Calibri Light</vt:lpstr>
      <vt:lpstr>KoPubWorld돋움체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615</cp:revision>
  <cp:lastPrinted>2021-03-31T00:32:44Z</cp:lastPrinted>
  <dcterms:created xsi:type="dcterms:W3CDTF">2021-03-26T14:20:32Z</dcterms:created>
  <dcterms:modified xsi:type="dcterms:W3CDTF">2022-01-13T18:14:10Z</dcterms:modified>
</cp:coreProperties>
</file>